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57" r:id="rId3"/>
    <p:sldId id="273" r:id="rId4"/>
    <p:sldId id="276" r:id="rId5"/>
    <p:sldId id="274" r:id="rId6"/>
    <p:sldId id="259" r:id="rId7"/>
    <p:sldId id="261" r:id="rId8"/>
    <p:sldId id="284" r:id="rId9"/>
    <p:sldId id="277" r:id="rId10"/>
    <p:sldId id="278" r:id="rId11"/>
    <p:sldId id="285" r:id="rId12"/>
    <p:sldId id="286" r:id="rId13"/>
    <p:sldId id="280" r:id="rId14"/>
    <p:sldId id="281" r:id="rId15"/>
    <p:sldId id="265" r:id="rId16"/>
    <p:sldId id="26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u" initials="A" lastIdx="1" clrIdx="0">
    <p:extLst>
      <p:ext uri="{19B8F6BF-5375-455C-9EA6-DF929625EA0E}">
        <p15:presenceInfo xmlns:p15="http://schemas.microsoft.com/office/powerpoint/2012/main" userId="Ap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87006" autoAdjust="0"/>
  </p:normalViewPr>
  <p:slideViewPr>
    <p:cSldViewPr snapToGrid="0">
      <p:cViewPr varScale="1">
        <p:scale>
          <a:sx n="64" d="100"/>
          <a:sy n="64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15AC-0FA2-44D2-8959-37AD31D872C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F9482-871C-49AD-92F0-251F900D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f5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নেফ্রাইটিস,</a:t>
            </a:r>
            <a:r>
              <a:rPr lang="bn-IN" baseline="0" dirty="0"/>
              <a:t> পাথর  ইত্যাদি কারনে বিকল হতে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ডায়ালাইসিস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উচি</a:t>
            </a:r>
            <a:r>
              <a:rPr lang="en-US" baseline="0" dirty="0"/>
              <a:t>ৎ, </a:t>
            </a:r>
            <a:r>
              <a:rPr lang="en-US" baseline="0" dirty="0" err="1"/>
              <a:t>ডায়ালাইসিস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পদ্ধতিতে</a:t>
            </a:r>
            <a:r>
              <a:rPr lang="en-US" baseline="0" dirty="0"/>
              <a:t> </a:t>
            </a:r>
            <a:r>
              <a:rPr lang="en-US" baseline="0" dirty="0" err="1"/>
              <a:t>বিষয়টি</a:t>
            </a:r>
            <a:r>
              <a:rPr lang="en-US" baseline="0" dirty="0"/>
              <a:t> </a:t>
            </a:r>
            <a:r>
              <a:rPr lang="en-US" baseline="0" dirty="0" err="1"/>
              <a:t>স্পষ্ট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4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এক প্রান্ত ধমনি</a:t>
            </a:r>
            <a:r>
              <a:rPr lang="bn-IN" baseline="0" dirty="0"/>
              <a:t> ও অন্য প্রান্ত শিরার সাথে যুক্ত করা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6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প্রতিস্থাপন</a:t>
            </a:r>
            <a:r>
              <a:rPr lang="bn-IN" baseline="0" dirty="0"/>
              <a:t> করা হয়। কিডনি দান করলে একজন রোগীর জীব বাঁচে। প্রশ্ন উত্তর পদ্ধতিতে এই ধারণাটি স্বচ্ছ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/>
              <a:t>সচেতনতা মূলক তথ্য</a:t>
            </a:r>
            <a:r>
              <a:rPr lang="bn-IN" baseline="0"/>
              <a:t> দিয়ে শিক্ষার্থী এই পোস্টারটি তৈরি কতে পারে। যেমন কিডনি চাই , মরণোত্তোর দান করার বিষয়টি তাদের মধ্যে উৎসাহ বৃদ্ধি করার মত তথ্য দিয়ে সমৃদ্ঘ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00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7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0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1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1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3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9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F908-A9C1-4D26-92EE-0835E7F38B7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4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1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286001"/>
            <a:ext cx="714971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Slide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33" y="0"/>
            <a:ext cx="12028227" cy="109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219295" cy="6858000"/>
            <a:chOff x="0" y="0"/>
            <a:chExt cx="12219295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23761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5533" y="6748818"/>
              <a:ext cx="12028227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17158" y="362576"/>
            <a:ext cx="307074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ঘটছে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352550"/>
            <a:ext cx="4953000" cy="415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2123" y="4586489"/>
            <a:ext cx="258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ডায়ালাইজার  তরল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2123" y="3298196"/>
            <a:ext cx="406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ডায়ালাইজার  মেমব্রেন 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137779" y="3429000"/>
            <a:ext cx="984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1600" y="4586489"/>
            <a:ext cx="200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ডায়ালাইজার  বর্জ্য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5891" y="3742287"/>
            <a:ext cx="3189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আংশিক বৈষম্যভেদ্য ঝিল্লি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7084" y="2402006"/>
            <a:ext cx="3908375" cy="1753638"/>
            <a:chOff x="689782" y="2463551"/>
            <a:chExt cx="3589360" cy="1759140"/>
          </a:xfrm>
        </p:grpSpPr>
        <p:sp>
          <p:nvSpPr>
            <p:cNvPr id="18" name="Right Arrow 17"/>
            <p:cNvSpPr/>
            <p:nvPr/>
          </p:nvSpPr>
          <p:spPr>
            <a:xfrm>
              <a:off x="689782" y="2463551"/>
              <a:ext cx="3589360" cy="175914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633" y="2927622"/>
              <a:ext cx="3264657" cy="95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অসুস্থ ব্যক্তির দেহ থেকে কী কী পরিস্রুত হচ্ছে?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868239" y="730640"/>
            <a:ext cx="2336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ভিডিওটি লক্ষ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095097"/>
              </p:ext>
            </p:extLst>
          </p:nvPr>
        </p:nvGraphicFramePr>
        <p:xfrm>
          <a:off x="9337213" y="1156761"/>
          <a:ext cx="1631244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7213" y="1156761"/>
                        <a:ext cx="1631244" cy="137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949447" y="2533123"/>
            <a:ext cx="1417435" cy="33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ডায়ালাইজা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0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982" y="368073"/>
            <a:ext cx="748819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কিডনি বিকল হয়ে গেলে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33" y="0"/>
            <a:ext cx="12028227" cy="109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219295" cy="6858000"/>
            <a:chOff x="0" y="0"/>
            <a:chExt cx="12219295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23761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5533" y="6748818"/>
              <a:ext cx="12028227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7"/>
          <a:stretch/>
        </p:blipFill>
        <p:spPr>
          <a:xfrm>
            <a:off x="1385983" y="1154898"/>
            <a:ext cx="4435698" cy="53918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21681" y="1447800"/>
            <a:ext cx="2394274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অকেজো কিডনি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1681" y="2320410"/>
            <a:ext cx="2394274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ইউরেটার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1681" y="4199334"/>
            <a:ext cx="2394274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কিডনি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Kidney Transpalantation animation.flv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5982" y="953637"/>
            <a:ext cx="7879937" cy="5765807"/>
          </a:xfrm>
          <a:prstGeom prst="roundRect">
            <a:avLst/>
          </a:prstGeom>
          <a:ln>
            <a:solidFill>
              <a:schemeClr val="tx1"/>
            </a:solidFill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14350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33" y="0"/>
            <a:ext cx="12028227" cy="109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219295" cy="6858000"/>
            <a:chOff x="0" y="0"/>
            <a:chExt cx="12219295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23761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5533" y="6748818"/>
              <a:ext cx="12028227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34527" y="344660"/>
            <a:ext cx="495023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9815" y="1849188"/>
            <a:ext cx="6903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মরণোত্তর বৃক্কদানের বিষয়ে পোস্টার অঙ্কন কর এবং শ্রেণিতে উপস্থাপন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6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33" y="0"/>
            <a:ext cx="12028227" cy="109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219295" cy="6858000"/>
            <a:chOff x="0" y="0"/>
            <a:chExt cx="12219295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23761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5533" y="6748818"/>
              <a:ext cx="12028227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85648" y="286603"/>
            <a:ext cx="305709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192" y="1078691"/>
            <a:ext cx="745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ডায়ালাইসিস টিউবটি যে তরলে ডুবানো থাকে তার গঠন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3043" y="2029816"/>
            <a:ext cx="87482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ডায়ালাইসিস প্রাচীর কেমন?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   ভেদ্য ঝিল্লী                           খ)        অভেদ্য ঝিল্লী  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  বৈষম্য ভেদ্য ঝিল্লী                    ঘ)       আংশিক বৈষম্য ভেদ্য ঝিল্লী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08275" y="450376"/>
            <a:ext cx="1705970" cy="682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991365" y="3631608"/>
            <a:ext cx="791571" cy="709684"/>
          </a:xfrm>
          <a:prstGeom prst="donut">
            <a:avLst>
              <a:gd name="adj" fmla="val 9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9090" y="4786698"/>
            <a:ext cx="706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এর মাধ্যমে কী কী বর্জ্য নিষ্কাশিত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9089" y="5256089"/>
            <a:ext cx="706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ডায়ালাইসিস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1323" y="5767758"/>
            <a:ext cx="706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মূত্রনালী সুস্থ রাখার উপায় উল্লেখ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33" y="0"/>
            <a:ext cx="12028227" cy="109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219295" cy="6858000"/>
            <a:chOff x="0" y="0"/>
            <a:chExt cx="12219295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23761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5533" y="6748818"/>
              <a:ext cx="12028227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85648" y="286603"/>
            <a:ext cx="305709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853" y="1155514"/>
            <a:ext cx="690349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রক্তের বর্জ্য অপসারনে ডায়ালাসিস প্র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য়াটি ব্যাখ্যা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/>
          <a:stretch/>
        </p:blipFill>
        <p:spPr>
          <a:xfrm>
            <a:off x="1646496" y="1856155"/>
            <a:ext cx="8690357" cy="47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6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172" y="346841"/>
            <a:ext cx="244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497" y="1587061"/>
            <a:ext cx="4214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নেফ্রাইটিস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ইউটেরোস্কোপিক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বৈষম্যভেদ্য ঝিল্লি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আল্ট্রাসনিক লিথট্রিপসি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5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0" y="978340"/>
            <a:ext cx="3926560" cy="410620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1090" y="2569779"/>
            <a:ext cx="3216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8" y="1236447"/>
            <a:ext cx="36671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7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</a:t>
            </a:r>
            <a:r>
              <a:rPr lang="en-US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নির্দেশনা, পরামর্শ ও তত্ত্বাবধানে এই মডেল কন্টেন্ট সমৃদ্ধ হয়েছে </a:t>
            </a:r>
            <a:r>
              <a:rPr lang="en-US" sz="320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bn-IN" sz="320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907341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275583"/>
            <a:ext cx="87630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585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660"/>
            <a:ext cx="11887199" cy="6568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6855" y="2159876"/>
            <a:ext cx="37521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3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52407" y="2706392"/>
            <a:ext cx="4411856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মাষ্টার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বিদ্যালয়,খিলগাঁও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4393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4076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6" y="756307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8669" y="2531239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অধ্যায়-অষ্টম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33" y="0"/>
            <a:ext cx="12028227" cy="109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219295" cy="6858000"/>
            <a:chOff x="0" y="0"/>
            <a:chExt cx="12219295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23761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5533" y="6748818"/>
              <a:ext cx="12028227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89" y="1771332"/>
            <a:ext cx="3429000" cy="2257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91" y="736348"/>
            <a:ext cx="3319318" cy="40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8042" y="286603"/>
            <a:ext cx="458291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কিডনি দুটি দেখে কী মনে হচ্ছে?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893" y="4968356"/>
            <a:ext cx="747669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বিকল্প কোনো ব্যবস্থা আছে কী, যার মাধ্যমে এর কাজ সম্পন্ন করা যেতে পারে?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74451" y="5161679"/>
            <a:ext cx="231671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ডায়ালাইসিস 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12" y="1219569"/>
            <a:ext cx="3810000" cy="2962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74451" y="5853067"/>
            <a:ext cx="231671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21836 0.12916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61647" y="1032732"/>
            <a:ext cx="7268705" cy="5009512"/>
            <a:chOff x="2461647" y="1032732"/>
            <a:chExt cx="7268705" cy="50095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647" y="1032732"/>
              <a:ext cx="7268705" cy="50095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578469" y="1562568"/>
              <a:ext cx="6675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বৃক্কে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পাথর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বৃক্ক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বিকল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ডায়ালাইসিস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প্রতিস্থাপন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04442" y="662151"/>
            <a:ext cx="3673366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3966" y="3502195"/>
            <a:ext cx="71943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88" y="1871663"/>
            <a:ext cx="341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3966" y="4295890"/>
            <a:ext cx="71943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3966" y="5061581"/>
            <a:ext cx="719431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3966" y="2782994"/>
            <a:ext cx="71943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260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7641" y="1474500"/>
            <a:ext cx="447778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 কী কী সমস্যা দেখা দিবে?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69001" y="198098"/>
            <a:ext cx="3673366" cy="50195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90"/>
          <a:stretch/>
        </p:blipFill>
        <p:spPr>
          <a:xfrm>
            <a:off x="206903" y="776569"/>
            <a:ext cx="3102355" cy="5155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7" r="-1" b="3492"/>
          <a:stretch/>
        </p:blipFill>
        <p:spPr>
          <a:xfrm>
            <a:off x="9079831" y="1256232"/>
            <a:ext cx="2415941" cy="4241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7641" y="1697499"/>
            <a:ext cx="447778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কারণে এই পাথর সৃষ্ট হতে পারে?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7641" y="1849142"/>
            <a:ext cx="447778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কী কী কারণে এই কিডনি বিকল হতে পারে?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78" y="3235187"/>
            <a:ext cx="46958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9241" y="4838385"/>
            <a:ext cx="642270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ইউটেরোস্কোপিক পদ্ধতিতে পাথর কে অপসারন করা হচ্ছে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69001" y="198098"/>
            <a:ext cx="3673366" cy="50195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7" r="-1" b="3492"/>
          <a:stretch/>
        </p:blipFill>
        <p:spPr>
          <a:xfrm>
            <a:off x="9510829" y="1308326"/>
            <a:ext cx="2415941" cy="4241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1332721"/>
            <a:ext cx="9144000" cy="3219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9240" y="5549673"/>
            <a:ext cx="861435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যদি এই কিডনি বিকল হয়ে যায় তবে দেহে উৎপন্ন মূত্র বের হতে পারবেনা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ক্রিয়েটিনিন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বর্জ্য রক্তে বেড়ে যাবে, এজন্য কী করা উচিত?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33" y="0"/>
            <a:ext cx="12028227" cy="109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219295" cy="6858000"/>
            <a:chOff x="0" y="0"/>
            <a:chExt cx="12219295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23761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5533" y="6748818"/>
              <a:ext cx="12028227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98042" y="286603"/>
            <a:ext cx="454470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ডায়ালাইসিস প্রক্রিয়াটি দেখ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03" y="1166883"/>
            <a:ext cx="7442579" cy="55819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00400" y="5158854"/>
            <a:ext cx="116006" cy="150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299926" y="1927423"/>
            <a:ext cx="1306285" cy="554520"/>
          </a:xfrm>
          <a:prstGeom prst="wedgeRoundRectCallout">
            <a:avLst>
              <a:gd name="adj1" fmla="val 178529"/>
              <a:gd name="adj2" fmla="val 859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endParaRPr lang="en-US" sz="28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99926" y="889623"/>
            <a:ext cx="1306285" cy="554520"/>
          </a:xfrm>
          <a:prstGeom prst="wedgeRoundRectCallout">
            <a:avLst>
              <a:gd name="adj1" fmla="val 118912"/>
              <a:gd name="adj2" fmla="val 1528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শিরা</a:t>
            </a:r>
            <a:endParaRPr lang="en-US" sz="28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9015755" y="2492086"/>
            <a:ext cx="1753845" cy="554520"/>
          </a:xfrm>
          <a:prstGeom prst="wedgeRoundRectCallout">
            <a:avLst>
              <a:gd name="adj1" fmla="val -126359"/>
              <a:gd name="adj2" fmla="val 904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ডায়ালাইজার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02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6 L 1.45833E-6 7.40741E-6 L 0.00221 -0.00208 C 0.0056 -0.00323 0.00911 -0.00393 0.01237 -0.00601 C 0.01367 -0.00671 0.01445 -0.00902 0.01575 -0.00995 C 0.01783 -0.01157 0.02239 -0.01388 0.02239 -0.01388 L 0.12435 -0.0118 C 0.1276 -0.0118 0.12812 -0.00809 0.13099 -0.00601 C 0.13242 -0.00485 0.13398 -0.00462 0.13554 -0.00393 C 0.13658 -0.00208 0.1375 0.00047 0.1388 0.00209 C 0.13984 0.00325 0.14114 0.00325 0.14218 0.00394 C 0.14375 0.0051 0.14518 0.00649 0.14661 0.00788 C 0.14895 0.01042 0.15117 0.0132 0.15338 0.01598 C 0.15338 0.01598 0.16015 0.02385 0.16015 0.02385 C 0.16158 0.02593 0.16289 0.02848 0.16458 0.02987 C 0.16666 0.03172 0.17135 0.0338 0.17135 0.0338 C 0.17239 0.03519 0.17369 0.03612 0.17461 0.03774 C 0.17773 0.04329 0.17604 0.04538 0.1802 0.04978 C 0.18164 0.05116 0.1832 0.05116 0.18476 0.05186 L 0.1914 0.05973 L 0.19479 0.06366 C 0.19908 0.07524 0.19466 0.06482 0.20039 0.07362 C 0.21158 0.09075 0.197 0.07223 0.21158 0.08959 L 0.21836 0.09746 L 0.22161 0.1014 C 0.22239 0.10348 0.22304 0.10579 0.22395 0.10741 C 0.22604 0.11158 0.2289 0.11482 0.2306 0.11945 C 0.23138 0.1213 0.2319 0.12385 0.23281 0.12547 C 0.23411 0.12732 0.23593 0.12778 0.23737 0.12941 C 0.23854 0.13056 0.23971 0.13172 0.24075 0.13334 C 0.24192 0.13519 0.2427 0.13774 0.24401 0.13936 C 0.24505 0.14052 0.24635 0.14028 0.24739 0.14121 C 0.24856 0.14237 0.24961 0.14422 0.25078 0.14538 C 0.25221 0.1463 0.25377 0.14653 0.2552 0.14723 C 0.25755 0.14839 0.25976 0.15001 0.26198 0.15116 C 0.26315 0.15186 0.26419 0.15302 0.26536 0.15325 C 0.2776 0.15626 0.27057 0.15487 0.28658 0.15718 C 0.28776 0.15788 0.2888 0.1588 0.28997 0.15927 C 0.29635 0.16181 0.29882 0.16112 0.3056 0.1632 C 0.30716 0.16366 0.30859 0.16459 0.31015 0.16528 C 0.31901 0.16459 0.32812 0.16482 0.33698 0.1632 C 0.33867 0.16297 0.33984 0.16019 0.3414 0.15927 C 0.34283 0.15834 0.3444 0.15788 0.34596 0.15718 L 0.3526 0.14931 C 0.35377 0.14792 0.35468 0.14584 0.35599 0.14538 C 0.36158 0.14283 0.35898 0.14422 0.3638 0.14121 C 0.36497 0.14005 0.36588 0.1382 0.36718 0.13728 C 0.36901 0.13612 0.37096 0.13612 0.37278 0.13542 C 0.37513 0.13427 0.37721 0.13265 0.37955 0.13126 C 0.3806 0.13079 0.38177 0.13033 0.38281 0.12941 C 0.39036 0.12269 0.3845 0.12848 0.39179 0.11945 C 0.39401 0.11667 0.39635 0.11413 0.39856 0.11135 C 0.39961 0.11019 0.40091 0.10927 0.40195 0.10741 C 0.40299 0.10556 0.40429 0.10371 0.4052 0.1014 C 0.4069 0.09769 0.40781 0.09283 0.40976 0.08959 C 0.41953 0.07223 0.40755 0.09422 0.41536 0.07755 C 0.4164 0.07547 0.4177 0.07385 0.41875 0.07177 C 0.42643 0.0551 0.41445 0.07709 0.42435 0.05973 C 0.42682 0.04607 0.42382 0.06297 0.42656 0.04376 C 0.42682 0.04167 0.42734 0.03982 0.4276 0.03774 C 0.42812 0.0345 0.42799 0.03103 0.42877 0.02778 C 0.42981 0.02362 0.4332 0.01598 0.4332 0.01598 C 0.43528 0.0051 0.43307 0.01482 0.43658 0.00394 C 0.43737 0.0014 0.43815 -0.00115 0.4388 -0.00393 C 0.43932 -0.00578 0.43945 -0.00809 0.43997 -0.00995 C 0.44062 -0.01203 0.4414 -0.01388 0.44218 -0.01597 C 0.44296 -0.02847 0.44375 -0.0412 0.4444 -0.0537 C 0.44583 -0.0787 0.44427 -0.06828 0.44674 -0.08147 C 0.44635 -0.09536 0.44648 -0.10948 0.44557 -0.12337 C 0.44531 -0.12754 0.44336 -0.13518 0.44336 -0.13518 C 0.44296 -0.16319 0.44283 -0.19097 0.44218 -0.21874 C 0.44205 -0.22222 0.44114 -0.22546 0.44114 -0.2287 C 0.4401 -0.25995 0.43971 -0.2912 0.4388 -0.32222 C 0.43828 -0.3405 0.43867 -0.33703 0.43658 -0.34814 C 0.43619 -0.38934 0.43619 -0.43032 0.43554 -0.47152 C 0.43541 -0.4743 0.43502 -0.47708 0.43437 -0.47939 C 0.43385 -0.48171 0.43268 -0.48333 0.43216 -0.48541 C 0.43164 -0.48726 0.43151 -0.48958 0.43099 -0.49143 C 0.42955 -0.49675 0.42669 -0.50161 0.42435 -0.50532 C 0.4233 -0.50694 0.422 -0.50809 0.42096 -0.50925 C 0.42057 -0.51134 0.4207 -0.51388 0.41979 -0.51527 C 0.41901 -0.51689 0.41757 -0.51712 0.4164 -0.51735 C 0.40976 -0.51851 0.40299 -0.51851 0.39635 -0.51921 C 0.39466 -0.52013 0.38984 -0.52314 0.38841 -0.52314 C 0.3832 -0.52314 0.37799 -0.52198 0.37278 -0.52129 C 0.37057 -0.5199 0.3677 -0.51874 0.36614 -0.51527 C 0.36536 -0.51365 0.36549 -0.5111 0.36497 -0.50925 C 0.36432 -0.50717 0.36328 -0.50555 0.36276 -0.50347 C 0.36224 -0.50138 0.36211 -0.4993 0.36158 -0.49745 C 0.36002 -0.49189 0.35846 -0.48981 0.35599 -0.48541 C 0.3539 -0.47453 0.35612 -0.48425 0.3526 -0.4736 C 0.35182 -0.47083 0.35143 -0.46805 0.35039 -0.4655 C 0.34948 -0.46319 0.34817 -0.46157 0.347 -0.45948 C 0.34661 -0.45763 0.34661 -0.45532 0.34596 -0.4537 C 0.34401 -0.44907 0.33919 -0.44166 0.33919 -0.44166 C 0.3388 -0.43958 0.3388 -0.43726 0.33815 -0.43564 C 0.33724 -0.43379 0.33489 -0.43402 0.33476 -0.43171 C 0.33411 -0.4199 0.33515 -0.40786 0.3358 -0.39583 C 0.33593 -0.39374 0.33645 -0.39189 0.33698 -0.39004 C 0.33841 -0.38448 0.3414 -0.37407 0.3414 -0.37407 C 0.34114 -0.27661 0.34101 -0.17893 0.34036 -0.08147 C 0.34036 -0.07985 0.33893 -0.05972 0.33815 -0.05578 C 0.33763 -0.05347 0.33658 -0.05161 0.3358 -0.04976 C 0.33711 -0.01272 0.33776 -0.01388 0.3358 0.02593 C 0.3358 0.02802 0.33541 0.03033 0.33476 0.03195 C 0.33255 0.03658 0.33073 0.03542 0.32799 0.03774 C 0.32682 0.0389 0.32591 0.04075 0.32461 0.04191 C 0.32278 0.04353 0.31862 0.04491 0.31679 0.04584 C 0.31458 0.047 0.31015 0.04978 0.31015 0.04978 C 0.30221 0.04908 0.2944 0.05001 0.28658 0.04769 C 0.28476 0.04723 0.28359 0.04399 0.28216 0.04191 C 0.27799 0.03566 0.2776 0.03288 0.27435 0.02385 L 0.272 0.01783 C 0.26966 0.0014 0.27252 0.01783 0.26875 0.00394 C 0.26823 0.00209 0.2681 7.40741E-6 0.26757 -0.00208 C 0.26692 -0.00462 0.26601 -0.00717 0.26536 -0.00995 C 0.26132 -0.05208 0.2651 -0.00833 0.26315 -0.10948 C 0.26289 -0.11666 0.26237 -0.12407 0.26198 -0.13124 C 0.26237 -0.1493 0.26263 -0.16712 0.26315 -0.18495 C 0.26341 -0.19698 0.26367 -0.20879 0.26419 -0.22083 C 0.26497 -0.2405 0.26432 -0.23518 0.2664 -0.24675 C 0.26914 -0.28009 0.26796 -0.25995 0.2664 -0.32222 C 0.26614 -0.33217 0.26601 -0.34212 0.26536 -0.35208 C 0.26523 -0.35416 0.26458 -0.35624 0.26419 -0.35809 C 0.26354 -0.36157 0.26263 -0.36481 0.26198 -0.36805 C 0.25429 -0.40578 0.26393 -0.36319 0.25755 -0.38587 C 0.25703 -0.38796 0.2569 -0.39004 0.25638 -0.39189 C 0.25573 -0.39397 0.25468 -0.39583 0.25416 -0.39791 C 0.25364 -0.39976 0.25364 -0.40208 0.25299 -0.40393 C 0.2513 -0.40856 0.24882 -0.41087 0.24635 -0.41388 C 0.24375 -0.41319 0.24101 -0.41319 0.23841 -0.4118 C 0.23724 -0.4111 0.23632 -0.40879 0.23515 -0.40786 C 0.23333 -0.40671 0.23138 -0.40671 0.22955 -0.40578 C 0.22005 -0.40208 0.23073 -0.40509 0.21601 -0.40184 C 0.20794 -0.39698 0.21158 -0.39884 0.20494 -0.39583 L 0.20039 -0.38402 C 0.19961 -0.38194 0.19856 -0.38032 0.19817 -0.378 L 0.197 -0.37198 C 0.19661 -0.36666 0.19557 -0.35578 0.19479 -0.35022 C 0.19427 -0.34675 0.19192 -0.3361 0.1914 -0.33425 C 0.19088 -0.33217 0.18997 -0.33032 0.18919 -0.32823 C 0.18867 -0.3236 0.18711 -0.31041 0.18698 -0.30647 C 0.18645 -0.29305 0.18632 -0.27985 0.1858 -0.26666 C 0.18489 -0.23703 0.18515 -0.24282 0.18359 -0.21874 C 0.18398 -0.18842 0.18411 -0.15786 0.18476 -0.12731 C 0.18476 -0.12453 0.1858 -0.12198 0.1858 -0.11944 C 0.1858 -0.10995 0.18567 -0.10069 0.18476 -0.09143 C 0.18424 -0.08657 0.17968 -0.08171 0.17799 -0.07962 C 0.17382 -0.0743 0.17122 -0.07106 0.16679 -0.06759 C 0.16575 -0.06689 0.16458 -0.0662 0.16341 -0.06573 C 0.16093 -0.06134 0.15989 -0.05856 0.15677 -0.05578 C 0.15573 -0.05485 0.15455 -0.05439 0.15338 -0.0537 C 0.15221 -0.05231 0.1513 -0.05069 0.15 -0.04976 C 0.14765 -0.04768 0.14336 -0.04675 0.14101 -0.04583 C 0.13138 -0.04189 0.14244 -0.0449 0.12656 -0.04166 C 0.11523 -0.0368 0.13138 -0.04351 0.11198 -0.03772 C 0.1108 -0.03749 0.10976 -0.03587 0.10859 -0.03587 L -0.02006 -0.03587 L -0.0168 -0.03587 " pathEditMode="relative" ptsTypes="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516</Words>
  <Application>Microsoft Office PowerPoint</Application>
  <PresentationFormat>Widescreen</PresentationFormat>
  <Paragraphs>91</Paragraphs>
  <Slides>17</Slides>
  <Notes>8</Notes>
  <HiddenSlides>2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</dc:creator>
  <cp:lastModifiedBy>Apu</cp:lastModifiedBy>
  <cp:revision>201</cp:revision>
  <dcterms:created xsi:type="dcterms:W3CDTF">2015-11-03T05:06:51Z</dcterms:created>
  <dcterms:modified xsi:type="dcterms:W3CDTF">2016-08-10T04:34:23Z</dcterms:modified>
</cp:coreProperties>
</file>